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6" r:id="rId4"/>
    <p:sldId id="264" r:id="rId5"/>
    <p:sldId id="263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33527-FC56-42F9-9C34-7754DA0B9316}" type="datetimeFigureOut">
              <a:rPr lang="de-DE" smtClean="0"/>
              <a:t>20.02.2017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A82C3-94ED-4121-9F1A-19C82A8BE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42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555C-4E1B-4EDD-B715-776CBF1C2898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0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804A0-EA40-4716-8BA2-A0D664DED112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458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8DE2-3AD5-45C1-BD81-B85921669ACE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88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DA4E-611A-45F5-BC6C-FA2E507D5430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68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21D1-FCC4-41A6-B2C7-FCB3B9B7D632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03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D83CC-0962-43A8-92AD-89311281C4F9}" type="datetime1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20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F5B72-0575-4E87-9BC0-7749437CC223}" type="datetime1">
              <a:rPr lang="de-DE" smtClean="0"/>
              <a:t>20.02.2017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26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E568-AAB4-4E3C-AA80-8696A20A3E78}" type="datetime1">
              <a:rPr lang="de-DE" smtClean="0"/>
              <a:t>20.02.2017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50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00CBE-7474-458C-A200-B6914510B3C2}" type="datetime1">
              <a:rPr lang="de-DE" smtClean="0"/>
              <a:t>20.02.2017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1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9C10-F125-4164-A0D5-6BAB27772EE8}" type="datetime1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8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AC-DEFF-41FD-A520-DA270297C174}" type="datetime1">
              <a:rPr lang="de-DE" smtClean="0"/>
              <a:t>20.02.2017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1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05DC9-6C16-472C-A56D-BD549F1D0679}" type="datetime1">
              <a:rPr lang="de-DE" smtClean="0"/>
              <a:t>20.02.2017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5118-8D69-4C64-83E7-C101D697C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78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Technisches Zeichnen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3-Tafel-Projektion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19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3-Tafel-Projektion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Zeichne </a:t>
            </a:r>
            <a:r>
              <a:rPr lang="de-DE" dirty="0"/>
              <a:t>ein Kreuz.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636912"/>
            <a:ext cx="4320480" cy="361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0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3-Tafel-Projektion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Zeichne </a:t>
            </a:r>
            <a:r>
              <a:rPr lang="de-DE" dirty="0"/>
              <a:t>die Vorderansicht, Seitenansicht und Draufsicht in das </a:t>
            </a:r>
            <a:r>
              <a:rPr lang="de-DE" dirty="0" smtClean="0"/>
              <a:t>Kreuz. 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636912"/>
            <a:ext cx="4342384" cy="363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0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3-Tafel-Projektion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u="sng" dirty="0" smtClean="0">
                <a:solidFill>
                  <a:srgbClr val="FF0000"/>
                </a:solidFill>
              </a:rPr>
              <a:t>UNBEDINGT </a:t>
            </a:r>
            <a:r>
              <a:rPr lang="de-DE" b="1" u="sng" dirty="0">
                <a:solidFill>
                  <a:srgbClr val="FF0000"/>
                </a:solidFill>
              </a:rPr>
              <a:t>BEACHTEN: </a:t>
            </a:r>
            <a:r>
              <a:rPr lang="de-DE" dirty="0"/>
              <a:t>Der Abstand des Körpers zum Kreuz muss überall </a:t>
            </a:r>
            <a:r>
              <a:rPr lang="de-DE" dirty="0" smtClean="0"/>
              <a:t>derselbe sein</a:t>
            </a:r>
            <a:r>
              <a:rPr lang="de-DE" dirty="0"/>
              <a:t>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22" y="2813023"/>
            <a:ext cx="421715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8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3-Tafel-Projektion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Zeichne nun die Hilfslinien (hier dünn) in die Zeichnung ein.</a:t>
            </a:r>
          </a:p>
          <a:p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358" y="2420888"/>
            <a:ext cx="4686642" cy="392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6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3-Tafel-Projektion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Nun kannst selber überprüfen, ob deine Zeichnung richtig ist</a:t>
            </a:r>
            <a:r>
              <a:rPr lang="de-DE" sz="2000" dirty="0" smtClean="0"/>
              <a:t>:</a:t>
            </a:r>
          </a:p>
          <a:p>
            <a:r>
              <a:rPr lang="de-DE" sz="2000" dirty="0" smtClean="0"/>
              <a:t>Alle </a:t>
            </a:r>
            <a:r>
              <a:rPr lang="de-DE" sz="2000" dirty="0"/>
              <a:t>Linien müssen waagerecht und senkrecht sein, im freien Feld muss die Spiegellinie </a:t>
            </a:r>
            <a:r>
              <a:rPr lang="de-DE" sz="2000" dirty="0" smtClean="0"/>
              <a:t>im </a:t>
            </a:r>
            <a:r>
              <a:rPr lang="de-DE" sz="2000" dirty="0"/>
              <a:t>45° Winkel sein.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277" y="2420888"/>
            <a:ext cx="4647925" cy="388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3-Tafel-Projektion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Aufgabe: Zeichne den Quader in Dreitafelprojektion!</a:t>
            </a:r>
          </a:p>
          <a:p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358" y="2420888"/>
            <a:ext cx="4686642" cy="392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60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3-Tafel-Projektion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2-2017 Kleemann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Aufgabe: Zeichne mindestens 1 Holzmodell in Dreitafelprojektion!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584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Bildschirmpräsentation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Technisches Zeichnen</vt:lpstr>
      <vt:lpstr>3-Tafel-Projektion</vt:lpstr>
      <vt:lpstr>3-Tafel-Projektion</vt:lpstr>
      <vt:lpstr>3-Tafel-Projektion</vt:lpstr>
      <vt:lpstr>3-Tafel-Projektion</vt:lpstr>
      <vt:lpstr>3-Tafel-Projektion</vt:lpstr>
      <vt:lpstr>3-Tafel-Projektion</vt:lpstr>
      <vt:lpstr>3-Tafel-Projektion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Technisches Zeichnen</dc:title>
  <dc:creator>test</dc:creator>
  <cp:lastModifiedBy>test</cp:lastModifiedBy>
  <cp:revision>10</cp:revision>
  <dcterms:created xsi:type="dcterms:W3CDTF">2017-02-20T17:17:49Z</dcterms:created>
  <dcterms:modified xsi:type="dcterms:W3CDTF">2017-02-20T19:05:22Z</dcterms:modified>
</cp:coreProperties>
</file>